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3" r:id="rId4"/>
    <p:sldId id="261" r:id="rId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C82F48-98D4-E811-90D2-E1A5803B3E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854B0B0-8BE2-5FB7-44B5-9478FC62FC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F82127F-E3C4-FBC7-B2D7-E1AC92789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22947-4465-4486-86FC-28298C00F1D8}" type="datetimeFigureOut">
              <a:rPr lang="pl-PL" smtClean="0"/>
              <a:t>08.11.2022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6251988-20B8-2A20-617D-C2A070AF5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F75FA35-5BEC-5C80-990A-77AD4E77C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9E64-7893-48AC-A1FD-D1E349355E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9361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A2D275-13DF-22A3-DDB0-7267778BC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065399D-F676-893D-518F-BFD197F55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EB48B6D-48EF-482C-26CC-3AEC82B43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22947-4465-4486-86FC-28298C00F1D8}" type="datetimeFigureOut">
              <a:rPr lang="pl-PL" smtClean="0"/>
              <a:t>08.11.2022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3BCD0A3-261D-B4A8-4143-E166FDE86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C908D67-6438-D73D-A77E-9354D3262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9E64-7893-48AC-A1FD-D1E349355E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7768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FDC77904-7C30-AEEE-1412-D8FA020C58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0D53834-23ED-51A4-1554-7D672EAB9D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D78FB7E-693F-355F-EC34-CE5D48D7A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22947-4465-4486-86FC-28298C00F1D8}" type="datetimeFigureOut">
              <a:rPr lang="pl-PL" smtClean="0"/>
              <a:t>08.11.2022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ECB88AA-A516-35D9-6093-AC4866C64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6EE4111-5E78-AA51-0817-FDEBF1AAB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9E64-7893-48AC-A1FD-D1E349355E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87768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F0F821-AEDF-1054-1BD5-CF572E31E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DAE452B-42B2-D2C4-952F-037068A3E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4D30DE4-BC90-2F1A-C7DE-69B2AE39E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22947-4465-4486-86FC-28298C00F1D8}" type="datetimeFigureOut">
              <a:rPr lang="pl-PL" smtClean="0"/>
              <a:t>08.11.2022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38201A3-3946-26B6-B6D3-D3A2DC7BD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4FF75F2-065E-16B0-52BE-46238DAA4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9E64-7893-48AC-A1FD-D1E349355E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4095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76D1B3-1F86-2A05-0BFF-FF3DF3A7E2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4AAB4F0-889F-9D59-F23E-B03BC80C7D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4B35E1D-5855-5188-4E61-71B3F64FD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22947-4465-4486-86FC-28298C00F1D8}" type="datetimeFigureOut">
              <a:rPr lang="pl-PL" smtClean="0"/>
              <a:t>08.11.2022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3A229F8-CF89-9504-FFB7-A13DB4DBB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944CB2D-7FC9-3529-566E-4D10BDA0C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9E64-7893-48AC-A1FD-D1E349355E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7304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55CED5-2089-7120-A908-287A64741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E74D310-E2A8-84B0-BAE7-7CEE121C4C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555A176-B8FF-F9CF-4277-BF0D1F10BE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EE1841F-5223-70F2-3BD2-1134A78D0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22947-4465-4486-86FC-28298C00F1D8}" type="datetimeFigureOut">
              <a:rPr lang="pl-PL" smtClean="0"/>
              <a:t>08.11.2022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680DAED-D1FB-952B-3E85-6FCBEDF56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9DC3118-5E61-1D69-FB7E-28515102E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9E64-7893-48AC-A1FD-D1E349355E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62339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C0EC30E-675F-338B-5A9D-9DB72EBEC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40E0D13-7179-574D-3D49-541797C76D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2082D0D-66F7-6EDE-28BE-D896437E57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E8FF4B1-60F6-0EC7-D3CA-2F5A127413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552DCF93-F4AD-4D28-1A30-5FA65EF66D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A512773D-1220-9BF9-EC32-E5E8B5972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22947-4465-4486-86FC-28298C00F1D8}" type="datetimeFigureOut">
              <a:rPr lang="pl-PL" smtClean="0"/>
              <a:t>08.11.2022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FF126705-F24D-498B-773E-C2A1CFFC7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41A848D6-6E54-224B-87EE-99D4E335E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9E64-7893-48AC-A1FD-D1E349355E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2919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5D8CE3-9CDF-47B6-08E2-3D0340F7D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A311579B-8C64-6D7A-7954-E14B34266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22947-4465-4486-86FC-28298C00F1D8}" type="datetimeFigureOut">
              <a:rPr lang="pl-PL" smtClean="0"/>
              <a:t>08.11.2022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12DCD4D-345A-7D09-2D89-E64050EDB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8772031-6AB5-BDD5-F19E-B14B961AA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9E64-7893-48AC-A1FD-D1E349355E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9397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F4F4EC57-7B6E-1F56-D67C-1F337D808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22947-4465-4486-86FC-28298C00F1D8}" type="datetimeFigureOut">
              <a:rPr lang="pl-PL" smtClean="0"/>
              <a:t>08.11.2022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4CD0E203-793C-29B7-A68E-326344A35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3B49545-C507-AD3A-0F36-A6368E6F5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9E64-7893-48AC-A1FD-D1E349355E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8426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0D96C6-7053-3075-2E20-C1AB5A510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FC6746-E81C-16E5-1C64-BFEDDE1EF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9FCB5E2-164D-346D-F7A0-203BE9993A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F20ECF0-B6A6-79FE-DC60-DFE250C6A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22947-4465-4486-86FC-28298C00F1D8}" type="datetimeFigureOut">
              <a:rPr lang="pl-PL" smtClean="0"/>
              <a:t>08.11.2022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E352D89-E943-ECCF-118E-1812A7ADB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8FB2DC8-7C19-893A-41F8-F9D4FCA01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9E64-7893-48AC-A1FD-D1E349355E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4647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4A6A97-7691-B456-FCC8-1A6B320FE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C369573-DC73-5EB5-3DA8-0E64D8EC0A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7A05874-4A2D-DBE6-96BE-788C6CEBCC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C7477E3-EF33-C251-CC77-7465E1AF4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22947-4465-4486-86FC-28298C00F1D8}" type="datetimeFigureOut">
              <a:rPr lang="pl-PL" smtClean="0"/>
              <a:t>08.11.2022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C45E29A-B1D4-A098-EBE4-C7FA2FE23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EC97499-63EA-5AAA-C5BB-3AD44A868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59E64-7893-48AC-A1FD-D1E349355E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4816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AB736055-33A7-DCF4-3F34-430895243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0926BCF-3FA7-7807-76E8-DEC423F443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ECB9C08-18FB-D537-D3A2-526D131086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22947-4465-4486-86FC-28298C00F1D8}" type="datetimeFigureOut">
              <a:rPr lang="pl-PL" smtClean="0"/>
              <a:t>08.11.2022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070C590-4E50-EC3F-B938-D979CCC9FD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4249B02-64D4-8E08-4937-9A26DACB00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59E64-7893-48AC-A1FD-D1E349355EB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7319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EB7E8F-6D81-29B4-71DA-F98FB7EC21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76377"/>
            <a:ext cx="9144000" cy="2733586"/>
          </a:xfrm>
        </p:spPr>
        <p:txBody>
          <a:bodyPr/>
          <a:lstStyle/>
          <a:p>
            <a:r>
              <a:rPr lang="pl-PL" dirty="0"/>
              <a:t>Skuteczna sprzedaż B2B </a:t>
            </a:r>
            <a:br>
              <a:rPr lang="pl-PL" dirty="0"/>
            </a:br>
            <a:r>
              <a:rPr lang="pl-PL" dirty="0"/>
              <a:t>- czyli jaka?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F3471D4-5E40-54E7-2098-0BA6EDCFCA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03698"/>
            <a:ext cx="9144000" cy="1655762"/>
          </a:xfrm>
        </p:spPr>
        <p:txBody>
          <a:bodyPr/>
          <a:lstStyle/>
          <a:p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5E552EB7-E304-ECAA-A090-6A298DACB0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631" y="3606800"/>
            <a:ext cx="4279900" cy="1752660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8443A551-164C-9897-56FB-C2613AD50DAB}"/>
              </a:ext>
            </a:extLst>
          </p:cNvPr>
          <p:cNvSpPr txBox="1"/>
          <p:nvPr/>
        </p:nvSpPr>
        <p:spPr>
          <a:xfrm>
            <a:off x="9765102" y="6003985"/>
            <a:ext cx="1494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Listopad 2022</a:t>
            </a:r>
          </a:p>
        </p:txBody>
      </p:sp>
      <p:pic>
        <p:nvPicPr>
          <p:cNvPr id="1025" name="DefaultOcx"/>
          <p:cNvPicPr preferRelativeResize="0">
            <a:picLocks noChangeArrowheads="1" noChangeShapeType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HTMLText1"/>
          <p:cNvPicPr preferRelativeResize="0">
            <a:picLocks noChangeArrowheads="1" noChangeShapeType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" cy="2286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6371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FCA576-147E-F9B2-FB50-D9B86A405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63011"/>
          </a:xfrm>
        </p:spPr>
        <p:txBody>
          <a:bodyPr>
            <a:normAutofit/>
          </a:bodyPr>
          <a:lstStyle/>
          <a:p>
            <a:r>
              <a:rPr lang="pl-PL" sz="2400" b="1" dirty="0">
                <a:latin typeface="+mn-lt"/>
              </a:rPr>
              <a:t>PROGRAM SZKOLENIA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A339A33-D066-9782-F59C-C998067015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4356"/>
            <a:ext cx="10515600" cy="5437817"/>
          </a:xfrm>
        </p:spPr>
        <p:txBody>
          <a:bodyPr>
            <a:normAutofit fontScale="92500" lnSpcReduction="20000"/>
          </a:bodyPr>
          <a:lstStyle/>
          <a:p>
            <a:pPr marL="0" lv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Skuteczna strategia sprzedaży B2B - czyli jaka?</a:t>
            </a:r>
          </a:p>
          <a:p>
            <a:pPr marL="0" lvl="0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Skuteczny zespół sprzedażowy - czyli jaki? Jak go zbudować?</a:t>
            </a:r>
          </a:p>
          <a:p>
            <a:pPr marL="0" lv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pl-PL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Skuteczny manager sprzedaży - czyli jaki?</a:t>
            </a:r>
          </a:p>
          <a:p>
            <a:pPr marL="0" indent="0"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Szkolenie zostało przygotowane przez praktyka sprzedaży i ma na celu wymianę doświadczeń w obszarze sprzedaży B2B i podzielenie się najlepszymi praktykami z innymi managerami sprzedaży, marketingu, właścicielami firm.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pl-PL" sz="1800" b="1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pl-PL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Moduł I Skuteczna strategia sprzedaży B2B - czyli jaka?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obszarze strategii sprzedaży porozmawiamy o tym jakie elementy są najważniejsze, żeby strategia została dobrze przygotowana i jak ją wdrożyć. Porozmawiamy jak często powinna być modyfikowana – raz w roku czy może częściej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oraz kto p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owinien przygotowywać strategię sprzedaży – firma zewnętrzna czy może sami pracownicy?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Odpowiemy sobie m.in. na pytania: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czym jest „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buyer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persona”, w jakim celu się ją tworzy?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budować wartości naszej firmy i dlaczego to jest takie ważne?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aktywnie pozyskiwać nowych klientów czyli jak prawidłowo robić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prospecting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kwalifikacja i segmentacja klientów – po co robimy segmentację klientów i dlaczego nie wszystkich klientów powinniśmy obsługiwać?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 to jest i po co tworzymy proces sprzedaży oraz czy w firmie może być kilka procesów sprzedaży?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analityka sprzedaży – czy i co powinniśmy mierzyć ?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proces zarządzania zespołem to element strategii sprzedaży?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70922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B5EDFE-3F9E-69C5-D651-278CC155E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r>
              <a:rPr lang="pl-PL" sz="2400" b="1" dirty="0">
                <a:latin typeface="+mn-lt"/>
              </a:rPr>
              <a:t>PROGRAM SZKOLENIA</a:t>
            </a:r>
            <a:endParaRPr lang="pl-PL" sz="2400" dirty="0"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9B0F5A-4A89-569B-E964-5B40BBA2EF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1935" y="1040620"/>
            <a:ext cx="10515600" cy="5222157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Moduł II Skuteczny zespół - czyli jaki? Jak go zbudować?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endParaRPr lang="pl-PL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pl-PL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obszarze budowania skutecznego zespołu porozmawiamy o tym jak go zbudować, w co go wyposażyć, jak go utrzymać oraz jak motywować do osiągania ponadprzeciętnych rezultatów.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endParaRPr lang="pl-PL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buNone/>
            </a:pPr>
            <a:r>
              <a:rPr lang="pl-PL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Omówimy: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pl-PL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jakie rekrutować pracowników do działu sprzedaży i czy warto korzystać z narzędzi diagnostycznych takich jak np. Extended DISC®, </a:t>
            </a:r>
            <a:r>
              <a:rPr lang="pl-PL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Finx</a:t>
            </a:r>
            <a:r>
              <a:rPr lang="pl-PL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FRIS?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pl-PL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dlaczego wdrożenie pracownika czyli </a:t>
            </a:r>
            <a:r>
              <a:rPr lang="pl-PL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</a:t>
            </a:r>
            <a:r>
              <a:rPr lang="pl-PL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standaryzowany </a:t>
            </a:r>
            <a:r>
              <a:rPr lang="pl-PL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onboarding</a:t>
            </a:r>
            <a:r>
              <a:rPr lang="pl-PL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jest bardzo ważne?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pl-PL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handlowiec powinien sam sobie przygotować cele do realizacji i uzgodnić je potem z przełożonym czy dostać je od szefa? </a:t>
            </a:r>
            <a:endParaRPr lang="pl-PL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pl-PL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czego potrzebuje handlowiec, żeby skutecznie sprzedawać, czyli jak powinna wyglądać „skrzynka narzędziowa”?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pl-PL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szybko zwalniać osoby, które nie realizują planów czy wdrożyć program naprawczy?  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pl-PL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powinna wyglądać współpraca w zespole sprzedażowym – jak zbudować kulturę wymiany doświadczeń, kulturę feedbacku, 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pl-PL" sz="17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retrospektywa </a:t>
            </a:r>
            <a:r>
              <a:rPr lang="pl-PL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co to jest i czy warto ją robić?</a:t>
            </a:r>
          </a:p>
          <a:p>
            <a:pPr algn="just">
              <a:lnSpc>
                <a:spcPct val="107000"/>
              </a:lnSpc>
              <a:spcBef>
                <a:spcPts val="0"/>
              </a:spcBef>
            </a:pPr>
            <a:r>
              <a:rPr lang="pl-PL" sz="17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kudosy</a:t>
            </a:r>
            <a:r>
              <a:rPr lang="pl-PL" sz="17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czyli publiczne docenienie innej osoby – czy warto wdrażać?</a:t>
            </a:r>
          </a:p>
        </p:txBody>
      </p:sp>
    </p:spTree>
    <p:extLst>
      <p:ext uri="{BB962C8B-B14F-4D97-AF65-F5344CB8AC3E}">
        <p14:creationId xmlns:p14="http://schemas.microsoft.com/office/powerpoint/2010/main" val="2739171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>
            <a:extLst>
              <a:ext uri="{FF2B5EF4-FFF2-40B4-BE49-F238E27FC236}">
                <a16:creationId xmlns:a16="http://schemas.microsoft.com/office/drawing/2014/main" id="{948AF4BE-10A7-8CAF-6D86-1A2B7B0715D4}"/>
              </a:ext>
            </a:extLst>
          </p:cNvPr>
          <p:cNvSpPr txBox="1"/>
          <p:nvPr/>
        </p:nvSpPr>
        <p:spPr>
          <a:xfrm>
            <a:off x="448574" y="670841"/>
            <a:ext cx="10860656" cy="5626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2400" b="1" dirty="0"/>
              <a:t>PROGRAM SZKOLENIA</a:t>
            </a:r>
            <a:r>
              <a:rPr lang="pl-PL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8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Moduł III Skuteczny manager sprzedaży - czyli jaki?</a:t>
            </a:r>
            <a:r>
              <a:rPr lang="pl-PL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obszarze managerskim porozmawiamy jak skutecznie zarządzać zespołem oraz jakie zdolności powinien mieć dobry szef sprzedaży.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tej części odpowiemy sobie na pytania:</a:t>
            </a:r>
          </a:p>
          <a:p>
            <a:pPr marL="285750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być skutecznym managerem i jak osiągać ponadprzeciętne rezultaty. Czy dobry manager to taki, który pracuje na procesie sprzedaży opartym o rutyny czy taki, który działa wtedy gdy się coś dzieje, co wymaga jego interwencji? </a:t>
            </a:r>
          </a:p>
          <a:p>
            <a:pPr marL="285750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ak manager powinien pracować z zespołem, czyli jak powinien organizować swoją prace i pracę zespołu?</a:t>
            </a:r>
          </a:p>
          <a:p>
            <a:pPr marL="285750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stawiać cele poszczególnym członkom zespołu, żeby zrealizować cel firmy?</a:t>
            </a: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efektywnie pracować z zespołem rozproszonym?</a:t>
            </a:r>
          </a:p>
          <a:p>
            <a:pPr marL="285750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skutecznie rozwijać swoich handlowców, czy warto ćwiczyć scenki i robić trening on the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job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285750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system ocen pracowniczych – czy jest to wartościowe narzędzie? Co daje managerowi i pracownikowi?</a:t>
            </a:r>
          </a:p>
          <a:p>
            <a:pPr marL="285750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omunikacja managera z zespołem – informacja zwrotna oraz czego nigdy nie powinien powiedzieć dobry manager swoim pracownikom.</a:t>
            </a:r>
            <a:r>
              <a:rPr lang="pl-PL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85750" indent="-285750" algn="just">
              <a:lnSpc>
                <a:spcPct val="107000"/>
              </a:lnSpc>
              <a:buFontTx/>
              <a:buChar char="-"/>
            </a:pPr>
            <a:endParaRPr lang="pl-PL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endParaRPr lang="pl-PL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50774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398</Words>
  <Application>Microsoft Office PowerPoint</Application>
  <PresentationFormat>Panoramiczny</PresentationFormat>
  <Paragraphs>43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Motyw pakietu Office</vt:lpstr>
      <vt:lpstr>Skuteczna sprzedaż B2B  - czyli jaka?</vt:lpstr>
      <vt:lpstr>PROGRAM SZKOLENIA</vt:lpstr>
      <vt:lpstr>PROGRAM SZKOLENIA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Skuteczna sprzedaż  - czyli jaka?</dc:title>
  <dc:creator>Ewa Garbaczewska</dc:creator>
  <cp:lastModifiedBy>Barbara Stelmach</cp:lastModifiedBy>
  <cp:revision>7</cp:revision>
  <dcterms:created xsi:type="dcterms:W3CDTF">2022-11-02T17:56:54Z</dcterms:created>
  <dcterms:modified xsi:type="dcterms:W3CDTF">2022-11-08T07:43:04Z</dcterms:modified>
</cp:coreProperties>
</file>